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533777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r>
                        <a:rPr lang="kk-KZ" altLang="x-none" sz="16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апреля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7-12, днем порывы 15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8-10, днем 26-28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10-12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6982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5823053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16028</TotalTime>
  <Words>608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4117</cp:revision>
  <cp:lastPrinted>2021-07-01T03:56:27Z</cp:lastPrinted>
  <dcterms:created xsi:type="dcterms:W3CDTF">2018-03-27T06:03:00Z</dcterms:created>
  <dcterms:modified xsi:type="dcterms:W3CDTF">2026-04-27T07:39:47Z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